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02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9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00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6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3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31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0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3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33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8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1B7C4-F50C-4269-B25C-21D85AAAD917}" type="datetimeFigureOut">
              <a:rPr lang="ru-RU" smtClean="0"/>
              <a:t>09.10.2024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D3F9-BB99-4ADB-B426-7300EDF32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88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«Балапан» білім беру ұйымы жеке мекемесі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Посещает ли Ваш ребенок дошкольное образовательное учреждение 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ответ «НЕТ» — эта информация для Вас!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 для Вас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саду 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Балапан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БЕСПЛАТНЫЙ КОНСУЛЬТАТИВНЫЙ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</a:t>
            </a: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работы консультативного пункта является оказание психолого- педагогической помощи семьям, поддержке всестороннего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воспитания детей от 2 до 6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лет, не посещающих дошкольное образовательное учреждение.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257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«Балапан» білім беру ұйымы жеке мекемесі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«Балапан» білім беру ұйымы жеке мекемесі</dc:title>
  <dc:creator>Айнаш</dc:creator>
  <cp:lastModifiedBy>Айнаш</cp:lastModifiedBy>
  <cp:revision>2</cp:revision>
  <dcterms:created xsi:type="dcterms:W3CDTF">2024-10-09T09:23:05Z</dcterms:created>
  <dcterms:modified xsi:type="dcterms:W3CDTF">2024-10-09T09:34:21Z</dcterms:modified>
</cp:coreProperties>
</file>