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70D3-B418-4586-9BD5-BAD723D58A7E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9899-E7FD-43EB-A9C4-EA554C40E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58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70D3-B418-4586-9BD5-BAD723D58A7E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9899-E7FD-43EB-A9C4-EA554C40E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71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70D3-B418-4586-9BD5-BAD723D58A7E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9899-E7FD-43EB-A9C4-EA554C40E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923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70D3-B418-4586-9BD5-BAD723D58A7E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9899-E7FD-43EB-A9C4-EA554C40E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679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70D3-B418-4586-9BD5-BAD723D58A7E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9899-E7FD-43EB-A9C4-EA554C40E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176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70D3-B418-4586-9BD5-BAD723D58A7E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9899-E7FD-43EB-A9C4-EA554C40E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925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70D3-B418-4586-9BD5-BAD723D58A7E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9899-E7FD-43EB-A9C4-EA554C40E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73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70D3-B418-4586-9BD5-BAD723D58A7E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9899-E7FD-43EB-A9C4-EA554C40E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513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70D3-B418-4586-9BD5-BAD723D58A7E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9899-E7FD-43EB-A9C4-EA554C40E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505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70D3-B418-4586-9BD5-BAD723D58A7E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9899-E7FD-43EB-A9C4-EA554C40E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423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70D3-B418-4586-9BD5-BAD723D58A7E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9899-E7FD-43EB-A9C4-EA554C40E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38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270D3-B418-4586-9BD5-BAD723D58A7E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99899-E7FD-43EB-A9C4-EA554C40E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319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524000" y="129309"/>
            <a:ext cx="9144000" cy="1588655"/>
          </a:xfrm>
        </p:spPr>
        <p:txBody>
          <a:bodyPr>
            <a:normAutofit/>
          </a:bodyPr>
          <a:lstStyle/>
          <a:p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«Балапан» білім беру ұйымы жеке мекемесі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Самооценка 2024 год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231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«Балапан» білім беру ұйымы жеке мекемесі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«Балапан» білім беру ұйымы жеке мекемесі</dc:title>
  <dc:creator>Айнаш</dc:creator>
  <cp:lastModifiedBy>Айнаш</cp:lastModifiedBy>
  <cp:revision>1</cp:revision>
  <dcterms:created xsi:type="dcterms:W3CDTF">2025-02-27T06:14:27Z</dcterms:created>
  <dcterms:modified xsi:type="dcterms:W3CDTF">2025-02-27T06:19:58Z</dcterms:modified>
</cp:coreProperties>
</file>